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66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A5738A-E177-4971-A25C-6153F13139F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Click="0" advTm="30000"/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85784" y="523600"/>
            <a:ext cx="8712968" cy="604867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Поздравляем</a:t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</a:t>
            </a:r>
            <a:r>
              <a:rPr lang="ru-RU" sz="4600" b="1" i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Орынбасарову</a:t>
            </a:r>
            <a:r>
              <a:rPr lang="ru-RU" sz="46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600" b="1" i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Еркеназым</a:t>
            </a:r>
            <a:r>
              <a:rPr lang="ru-RU" sz="46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Дулатовну</a:t>
            </a: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присуждением ученой степени доктора </a:t>
            </a:r>
            <a:r>
              <a:rPr lang="en-US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PhD</a:t>
            </a: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специальности «Менеджмент»</a:t>
            </a:r>
            <a:endParaRPr lang="ru-RU" sz="4800" b="1" i="1" spc="50" dirty="0">
              <a:ln w="11430"/>
              <a:solidFill>
                <a:srgbClr val="33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180" t="8188" r="21700" b="36521"/>
          <a:stretch/>
        </p:blipFill>
        <p:spPr>
          <a:xfrm>
            <a:off x="699344" y="357166"/>
            <a:ext cx="3008560" cy="3304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30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14346" y="214290"/>
            <a:ext cx="8640960" cy="63367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r">
              <a:buNone/>
            </a:pPr>
            <a:r>
              <a:rPr lang="ru-RU" sz="4800" i="1" spc="50" dirty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i="1" spc="50" dirty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Поздравляем</a:t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ru-RU" sz="4700" b="1" i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Югай</a:t>
            </a:r>
            <a:r>
              <a:rPr lang="ru-RU" sz="47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Станислава Васильевича </a:t>
            </a:r>
            <a:b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присуждением </a:t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ученой степени доктора </a:t>
            </a:r>
            <a:r>
              <a:rPr lang="en-US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PhD</a:t>
            </a: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специальности «Менеджмент»</a:t>
            </a:r>
            <a:endParaRPr lang="ru-RU" sz="4800" b="1" i="1" spc="50" dirty="0">
              <a:ln w="11430"/>
              <a:solidFill>
                <a:srgbClr val="33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657" t="29443" r="72222" b="37223"/>
          <a:stretch/>
        </p:blipFill>
        <p:spPr>
          <a:xfrm>
            <a:off x="428596" y="285728"/>
            <a:ext cx="2441724" cy="3686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-32" y="142852"/>
            <a:ext cx="8640960" cy="63367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r">
              <a:buNone/>
            </a:pP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Поздравляем</a:t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Жидкоблинову</a:t>
            </a:r>
            <a:b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Олесю </a:t>
            </a:r>
            <a:b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Владимировну</a:t>
            </a:r>
            <a:br>
              <a:rPr lang="ru-RU" sz="47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присуждением </a:t>
            </a:r>
            <a:b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ученой степени доктора </a:t>
            </a:r>
            <a:r>
              <a:rPr lang="en-US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PhD</a:t>
            </a:r>
            <a:r>
              <a:rPr lang="ru-RU" sz="4800" b="1" i="1" spc="50" dirty="0" smtClean="0">
                <a:ln w="11430"/>
                <a:solidFill>
                  <a:srgbClr val="33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специальности «Государственное и местное управление»</a:t>
            </a:r>
            <a:endParaRPr lang="ru-RU" sz="4800" b="1" i="1" spc="50" dirty="0">
              <a:ln w="11430"/>
              <a:solidFill>
                <a:srgbClr val="33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98" t="24224" r="28531" b="26296"/>
          <a:stretch/>
        </p:blipFill>
        <p:spPr>
          <a:xfrm>
            <a:off x="402946" y="285728"/>
            <a:ext cx="3240360" cy="3260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39207983"/>
      </p:ext>
    </p:extLst>
  </p:cSld>
  <p:clrMapOvr>
    <a:masterClrMapping/>
  </p:clrMapOvr>
  <p:transition advClick="0" advTm="30000"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EAEAEA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          Поздравляем         Орынбасарову Еркеназым  Дулатовну с присуждением ученой степени доктора PhD  по специальности «Менеджмент»</vt:lpstr>
      <vt:lpstr> Поздравляем           Югай Станислава Васильевича  с присуждением  ученой степени доктора PhD по специальности «Менеджмент»</vt:lpstr>
      <vt:lpstr>Поздравляем           Жидкоблинову Олесю  Владимировну с присуждением  ученой степени доктора PhD по специальности «Государственное и местное управление»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Байбосынова Серикжана Берикбаевича  с присуждением ученой степени доктора PhD по специальности «Экономика»</dc:title>
  <dc:creator>Student</dc:creator>
  <cp:lastModifiedBy>1</cp:lastModifiedBy>
  <cp:revision>11</cp:revision>
  <dcterms:created xsi:type="dcterms:W3CDTF">2015-03-06T04:14:47Z</dcterms:created>
  <dcterms:modified xsi:type="dcterms:W3CDTF">2015-04-10T09:13:19Z</dcterms:modified>
</cp:coreProperties>
</file>